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411" r:id="rId3"/>
    <p:sldId id="412" r:id="rId4"/>
    <p:sldId id="392" r:id="rId5"/>
    <p:sldId id="410" r:id="rId6"/>
    <p:sldId id="409" r:id="rId7"/>
    <p:sldId id="406" r:id="rId8"/>
    <p:sldId id="401" r:id="rId9"/>
    <p:sldId id="372" r:id="rId10"/>
    <p:sldId id="396" r:id="rId11"/>
    <p:sldId id="395" r:id="rId1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0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04" autoAdjust="0"/>
    <p:restoredTop sz="93709" autoAdjust="0"/>
  </p:normalViewPr>
  <p:slideViewPr>
    <p:cSldViewPr snapToGrid="0" snapToObjects="1">
      <p:cViewPr varScale="1">
        <p:scale>
          <a:sx n="109" d="100"/>
          <a:sy n="109" d="100"/>
        </p:scale>
        <p:origin x="422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26702-1292-AA46-A7C7-BCAE562F7EC3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963A8-E878-7742-BDA7-2F12DECB06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34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963A8-E878-7742-BDA7-2F12DECB065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26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963A8-E878-7742-BDA7-2F12DECB065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92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35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80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55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95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35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55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6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8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86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1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54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5-06-25 à 12.19.31.png"/>
          <p:cNvPicPr preferRelativeResize="0"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5166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0EE09-0275-E344-BD12-DF87B6F1FBAC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E781E-4322-6F4C-841A-3439419A4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8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my.uptale.io/Experience/Launch?id=EGcxwF2cNkWtF6vQkpLCw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tiff"/><Relationship Id="rId3" Type="http://schemas.openxmlformats.org/officeDocument/2006/relationships/tags" Target="../tags/tag3.xml"/><Relationship Id="rId7" Type="http://schemas.openxmlformats.org/officeDocument/2006/relationships/hyperlink" Target="http://www.i2l.fr/" TargetMode="External"/><Relationship Id="rId12" Type="http://schemas.openxmlformats.org/officeDocument/2006/relationships/image" Target="../media/image14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png"/><Relationship Id="rId1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755465-7426-AC47-A133-7B521E253C1D}"/>
              </a:ext>
            </a:extLst>
          </p:cNvPr>
          <p:cNvSpPr/>
          <p:nvPr/>
        </p:nvSpPr>
        <p:spPr>
          <a:xfrm>
            <a:off x="5830927" y="657952"/>
            <a:ext cx="2545290" cy="6265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393124" y="3730633"/>
            <a:ext cx="37359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Thierry Koscielniak</a:t>
            </a:r>
          </a:p>
          <a:p>
            <a:pPr algn="ctr"/>
            <a:r>
              <a:rPr lang="fr-FR" sz="1600" i="1" dirty="0">
                <a:solidFill>
                  <a:schemeClr val="bg1"/>
                </a:solidFill>
              </a:rPr>
              <a:t>Directeur national du numérique</a:t>
            </a:r>
          </a:p>
          <a:p>
            <a:pPr algn="ctr"/>
            <a:r>
              <a:rPr lang="fr-FR" sz="1600" i="1" dirty="0" err="1">
                <a:solidFill>
                  <a:srgbClr val="FFFFFF"/>
                </a:solidFill>
              </a:rPr>
              <a:t>thierry.koscielniak@lecnam.net</a:t>
            </a:r>
            <a:endParaRPr lang="fr-FR" sz="1600" i="1" dirty="0">
              <a:solidFill>
                <a:srgbClr val="FFFFFF"/>
              </a:solidFill>
            </a:endParaRPr>
          </a:p>
          <a:p>
            <a:pPr algn="ctr"/>
            <a:r>
              <a:rPr lang="fr-FR" sz="1600" i="1" dirty="0">
                <a:solidFill>
                  <a:srgbClr val="FFFFFF"/>
                </a:solidFill>
              </a:rPr>
              <a:t>@</a:t>
            </a:r>
            <a:r>
              <a:rPr lang="fr-FR" sz="1600" i="1" dirty="0" err="1">
                <a:solidFill>
                  <a:srgbClr val="FFFFFF"/>
                </a:solidFill>
              </a:rPr>
              <a:t>tkoscielniak</a:t>
            </a:r>
            <a:endParaRPr lang="fr-FR" sz="1600" i="1" dirty="0">
              <a:solidFill>
                <a:srgbClr val="FFFFFF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0855" y="2048056"/>
            <a:ext cx="8843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solidFill>
                  <a:schemeClr val="bg1"/>
                </a:solidFill>
              </a:rPr>
              <a:t>Accueil journée thématique du </a:t>
            </a:r>
            <a:r>
              <a:rPr lang="fr-FR" sz="3600" b="1" i="1" dirty="0" smtClean="0">
                <a:solidFill>
                  <a:schemeClr val="bg1"/>
                </a:solidFill>
              </a:rPr>
              <a:t>@CSIESR</a:t>
            </a:r>
            <a:endParaRPr lang="fr-FR" sz="3600" b="1" i="1" dirty="0">
              <a:solidFill>
                <a:schemeClr val="bg1"/>
              </a:solidFill>
            </a:endParaRPr>
          </a:p>
          <a:p>
            <a:pPr algn="ctr"/>
            <a:r>
              <a:rPr lang="fr-FR" sz="3600" b="1" i="1" dirty="0">
                <a:solidFill>
                  <a:schemeClr val="bg1"/>
                </a:solidFill>
              </a:rPr>
              <a:t>5 février 2020 </a:t>
            </a:r>
            <a:r>
              <a:rPr lang="fr-FR" sz="3600" b="1" i="1" dirty="0" smtClean="0">
                <a:solidFill>
                  <a:schemeClr val="bg1"/>
                </a:solidFill>
              </a:rPr>
              <a:t>- </a:t>
            </a:r>
            <a:r>
              <a:rPr lang="fr-FR" sz="3600" b="1" dirty="0">
                <a:solidFill>
                  <a:schemeClr val="bg1"/>
                </a:solidFill>
              </a:rPr>
              <a:t>#</a:t>
            </a:r>
            <a:r>
              <a:rPr lang="fr-FR" sz="3600" b="1" dirty="0" smtClean="0">
                <a:solidFill>
                  <a:schemeClr val="bg1"/>
                </a:solidFill>
              </a:rPr>
              <a:t>jtCSIESR20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9BE8DF-B656-424B-9494-D40490BFF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795" y="749053"/>
            <a:ext cx="2345861" cy="4663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5A1188-E92E-BC40-979B-0723FE344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01" y="156211"/>
            <a:ext cx="4818389" cy="16960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B6F00D-5FD2-F846-9B8F-84BD138D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35" y="3509961"/>
            <a:ext cx="3869192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7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A390EE-BE6D-8744-83C0-ACB58860C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5422"/>
            <a:ext cx="6395884" cy="35062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 </a:t>
            </a:r>
            <a:r>
              <a:rPr lang="fr-FR" u="sng" dirty="0">
                <a:hlinkClick r:id="rId2"/>
              </a:rPr>
              <a:t>https://my.uptale.io/Experience/Launch?id=EGcxwF2cNkWtF6vQkpLCw</a:t>
            </a:r>
            <a:endParaRPr lang="fr-FR" dirty="0"/>
          </a:p>
          <a:p>
            <a:pPr marL="0" indent="0">
              <a:buNone/>
            </a:pPr>
            <a:endParaRPr lang="fr-FR" u="sng" dirty="0">
              <a:hlinkClick r:id="" action="ppaction://noaction"/>
            </a:endParaRPr>
          </a:p>
          <a:p>
            <a:pPr marL="0" indent="0">
              <a:buNone/>
            </a:pPr>
            <a:r>
              <a:rPr lang="fr-FR" u="sng" dirty="0">
                <a:hlinkClick r:id="" action="ppaction://noaction"/>
              </a:rPr>
              <a:t>http://gpip.cnam.fr/koumoul/projetUnitGRCpoly2016-7/moduleGRCpoly/co/4exo_TPkLa.html</a:t>
            </a:r>
            <a:endParaRPr lang="fr-F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sz="2800" dirty="0"/>
              <a:t>Veronica BELANDRIA, Anne-Marie BILLET, Marie DEBACQ, Olivier LE COQ et Éric SCHAER</a:t>
            </a:r>
          </a:p>
          <a:p>
            <a:pPr marL="0" indent="0">
              <a:buNone/>
            </a:pPr>
            <a:r>
              <a:rPr lang="fr-FR" sz="2800" dirty="0"/>
              <a:t>Financé par UNIT </a:t>
            </a:r>
            <a:r>
              <a:rPr lang="fr-FR" sz="2800" dirty="0" err="1"/>
              <a:t>www.unit.eu</a:t>
            </a:r>
            <a:endParaRPr lang="en-US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33A578-38EB-DF4C-BC08-67ED1160A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71" y="1565422"/>
            <a:ext cx="1569605" cy="1569605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9B13C44C-6711-B44D-8ADE-BAE00F34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659"/>
            <a:ext cx="8229600" cy="1209866"/>
          </a:xfrm>
        </p:spPr>
        <p:txBody>
          <a:bodyPr>
            <a:noAutofit/>
          </a:bodyPr>
          <a:lstStyle/>
          <a:p>
            <a:r>
              <a:rPr lang="fr-FR" sz="3200" dirty="0"/>
              <a:t>TP VIRTUEL : </a:t>
            </a:r>
            <a:br>
              <a:rPr lang="fr-FR" sz="3200" dirty="0"/>
            </a:br>
            <a:r>
              <a:rPr lang="fr-FR" sz="3200" dirty="0"/>
              <a:t>transfert de gaz dans une cuve agitée</a:t>
            </a:r>
          </a:p>
        </p:txBody>
      </p:sp>
    </p:spTree>
    <p:extLst>
      <p:ext uri="{BB962C8B-B14F-4D97-AF65-F5344CB8AC3E}">
        <p14:creationId xmlns:p14="http://schemas.microsoft.com/office/powerpoint/2010/main" val="3565382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B5AF4F-2932-D441-BF01-97C02D99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0" y="0"/>
            <a:ext cx="89360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6B726-A0E9-6542-8EFE-B20ECC56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2DF855-0BE4-9F4C-B527-9669C2054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Thierry </a:t>
            </a:r>
            <a:r>
              <a:rPr lang="fr-FR" dirty="0" err="1"/>
              <a:t>Simoni</a:t>
            </a:r>
            <a:endParaRPr lang="fr-FR" dirty="0"/>
          </a:p>
          <a:p>
            <a:r>
              <a:rPr lang="fr-FR" dirty="0"/>
              <a:t> Alice Navarro - Sara </a:t>
            </a:r>
            <a:r>
              <a:rPr lang="fr-FR" dirty="0" err="1"/>
              <a:t>Ankrah</a:t>
            </a:r>
            <a:r>
              <a:rPr lang="fr-FR" dirty="0"/>
              <a:t> - Vincent </a:t>
            </a:r>
            <a:r>
              <a:rPr lang="fr-FR" dirty="0" err="1"/>
              <a:t>Dalmeyda</a:t>
            </a:r>
            <a:r>
              <a:rPr lang="fr-FR" dirty="0"/>
              <a:t> - Jean-Jacques </a:t>
            </a:r>
            <a:r>
              <a:rPr lang="fr-FR" dirty="0" err="1"/>
              <a:t>Chandez</a:t>
            </a:r>
            <a:endParaRPr lang="fr-FR" dirty="0"/>
          </a:p>
          <a:p>
            <a:r>
              <a:rPr lang="fr-FR" dirty="0"/>
              <a:t> Vincent </a:t>
            </a:r>
            <a:r>
              <a:rPr lang="fr-FR" dirty="0" err="1"/>
              <a:t>Rigaut</a:t>
            </a:r>
            <a:r>
              <a:rPr lang="fr-FR" dirty="0"/>
              <a:t> - Pierre </a:t>
            </a:r>
            <a:r>
              <a:rPr lang="fr-FR" dirty="0" err="1"/>
              <a:t>Jaworski</a:t>
            </a:r>
            <a:endParaRPr lang="fr-FR" dirty="0"/>
          </a:p>
          <a:p>
            <a:r>
              <a:rPr lang="fr-FR" dirty="0"/>
              <a:t> </a:t>
            </a:r>
            <a:r>
              <a:rPr lang="fr-FR" dirty="0" err="1"/>
              <a:t>Ubicast</a:t>
            </a:r>
            <a:r>
              <a:rPr lang="fr-FR" dirty="0"/>
              <a:t> : Thibaut </a:t>
            </a:r>
            <a:r>
              <a:rPr lang="fr-FR" dirty="0" err="1"/>
              <a:t>Paroni</a:t>
            </a:r>
            <a:r>
              <a:rPr lang="fr-FR" dirty="0"/>
              <a:t> – Jean-Marie </a:t>
            </a:r>
            <a:r>
              <a:rPr lang="fr-FR" dirty="0" err="1"/>
              <a:t>Cognet</a:t>
            </a:r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219773" y="4112749"/>
            <a:ext cx="51477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#</a:t>
            </a:r>
            <a:r>
              <a:rPr lang="fr-FR" sz="4400" b="1" dirty="0" smtClean="0">
                <a:solidFill>
                  <a:schemeClr val="bg1"/>
                </a:solidFill>
              </a:rPr>
              <a:t>jtCSIESR20 @CSIESR</a:t>
            </a:r>
            <a:endParaRPr lang="fr-F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4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90A13F-32C5-3347-AE52-1D27597B7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0" y="0"/>
            <a:ext cx="7434804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D1C609-7743-E34F-BE09-243FC952C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275" y="175097"/>
            <a:ext cx="1131246" cy="113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E5FB1D-4BFC-5945-921C-379D9BAB2F3E}"/>
              </a:ext>
            </a:extLst>
          </p:cNvPr>
          <p:cNvSpPr/>
          <p:nvPr/>
        </p:nvSpPr>
        <p:spPr>
          <a:xfrm>
            <a:off x="6293795" y="262747"/>
            <a:ext cx="2545290" cy="6265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7F9814-7B0F-E847-84E7-D7C3E69D5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663" y="353848"/>
            <a:ext cx="2345861" cy="46637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DE184F2-C45F-2845-A3D2-A4806172F64B}"/>
              </a:ext>
            </a:extLst>
          </p:cNvPr>
          <p:cNvGrpSpPr/>
          <p:nvPr/>
        </p:nvGrpSpPr>
        <p:grpSpPr>
          <a:xfrm>
            <a:off x="801310" y="353848"/>
            <a:ext cx="3389405" cy="3319315"/>
            <a:chOff x="668168" y="1563044"/>
            <a:chExt cx="2873829" cy="27432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27026DE-9100-7B40-9E8B-A40306F408C9}"/>
                </a:ext>
              </a:extLst>
            </p:cNvPr>
            <p:cNvSpPr/>
            <p:nvPr/>
          </p:nvSpPr>
          <p:spPr>
            <a:xfrm>
              <a:off x="668168" y="1563044"/>
              <a:ext cx="2873829" cy="2743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Espace réservé du contenu 10">
              <a:extLst>
                <a:ext uri="{FF2B5EF4-FFF2-40B4-BE49-F238E27FC236}">
                  <a16:creationId xmlns:a16="http://schemas.microsoft.com/office/drawing/2014/main" id="{84B4F46A-ADDC-6047-87C0-FF774C1B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63" y="1849878"/>
              <a:ext cx="2308012" cy="21695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BD1F1FBD-0B61-5248-A0F6-8EFEF4272035}"/>
              </a:ext>
            </a:extLst>
          </p:cNvPr>
          <p:cNvSpPr txBox="1">
            <a:spLocks/>
          </p:cNvSpPr>
          <p:nvPr/>
        </p:nvSpPr>
        <p:spPr>
          <a:xfrm>
            <a:off x="-104260" y="4028555"/>
            <a:ext cx="5533292" cy="62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FFFFFF"/>
                </a:solidFill>
              </a:rPr>
              <a:t>Notre devise : </a:t>
            </a:r>
            <a:r>
              <a:rPr lang="fr-FR" sz="2400" i="1" dirty="0">
                <a:solidFill>
                  <a:srgbClr val="FFFFFF"/>
                </a:solidFill>
              </a:rPr>
              <a:t>il enseigne à tous partout</a:t>
            </a:r>
          </a:p>
          <a:p>
            <a:r>
              <a:rPr lang="fr-FR" sz="2400" dirty="0">
                <a:solidFill>
                  <a:srgbClr val="FFFFFF"/>
                </a:solidFill>
              </a:rPr>
              <a:t>Définition de la Formation ouverte et à distance (FOAD)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B33FA-48B0-084D-8E63-6F32CBA72E15}"/>
              </a:ext>
            </a:extLst>
          </p:cNvPr>
          <p:cNvSpPr/>
          <p:nvPr/>
        </p:nvSpPr>
        <p:spPr>
          <a:xfrm>
            <a:off x="5352121" y="1185023"/>
            <a:ext cx="3556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</a:rPr>
              <a:t>Chiffres clés 2018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</a:rPr>
              <a:t>21 000 personnes se sont inscrites pédagogiquement à au moins un enseignement à distance ou en hybride, soit 40 % des inscrits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</a:rPr>
              <a:t>1 166 enseignement en FOAD pour  5 513 formations en présentiel</a:t>
            </a:r>
          </a:p>
          <a:p>
            <a:pPr algn="just"/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1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3CDCF-78CB-0642-912A-18F6EBD3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L’espace numérique du </a:t>
            </a:r>
            <a:r>
              <a:rPr lang="fr-FR" dirty="0" err="1"/>
              <a:t>Cnam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A64476-9EBE-C345-8CB4-2985F3CD4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800" dirty="0" err="1"/>
              <a:t>www.lecnam.net</a:t>
            </a:r>
            <a:endParaRPr lang="fr-FR" sz="4800" dirty="0"/>
          </a:p>
          <a:p>
            <a:endParaRPr lang="fr-FR" dirty="0"/>
          </a:p>
          <a:p>
            <a:r>
              <a:rPr lang="fr-FR" sz="2800" dirty="0"/>
              <a:t>Accès aux services par le Web</a:t>
            </a:r>
          </a:p>
          <a:p>
            <a:r>
              <a:rPr lang="fr-FR" sz="2800" dirty="0"/>
              <a:t>Nouveau serveur Comète de partage</a:t>
            </a:r>
          </a:p>
        </p:txBody>
      </p:sp>
    </p:spTree>
    <p:extLst>
      <p:ext uri="{BB962C8B-B14F-4D97-AF65-F5344CB8AC3E}">
        <p14:creationId xmlns:p14="http://schemas.microsoft.com/office/powerpoint/2010/main" val="364894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8B56D-55B4-4B4C-9BC1-C1E7CD95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819"/>
            <a:ext cx="8229600" cy="857250"/>
          </a:xfrm>
        </p:spPr>
        <p:txBody>
          <a:bodyPr>
            <a:noAutofit/>
          </a:bodyPr>
          <a:lstStyle/>
          <a:p>
            <a:r>
              <a:rPr lang="fr-FR" sz="3200" dirty="0"/>
              <a:t>La direction nationale des usages du numérique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092A9F-DA74-B346-9E79-A58149C6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4550"/>
            <a:ext cx="4114800" cy="4102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C8DDC3-E5D7-284A-A5D3-147F877385D7}"/>
              </a:ext>
            </a:extLst>
          </p:cNvPr>
          <p:cNvSpPr/>
          <p:nvPr/>
        </p:nvSpPr>
        <p:spPr>
          <a:xfrm>
            <a:off x="4878193" y="2571750"/>
            <a:ext cx="38086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direction-</a:t>
            </a:r>
            <a:r>
              <a:rPr lang="fr-FR" sz="2400" dirty="0" err="1">
                <a:solidFill>
                  <a:schemeClr val="bg1"/>
                </a:solidFill>
              </a:rPr>
              <a:t>numerique.cnam.fr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dn1@cnam.fr</a:t>
            </a:r>
          </a:p>
        </p:txBody>
      </p:sp>
    </p:spTree>
    <p:extLst>
      <p:ext uri="{BB962C8B-B14F-4D97-AF65-F5344CB8AC3E}">
        <p14:creationId xmlns:p14="http://schemas.microsoft.com/office/powerpoint/2010/main" val="249762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8C293B-E2B6-7249-8B1D-F5FCEAAF3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54" y="41893"/>
            <a:ext cx="7175271" cy="50597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492CA1-D034-A04D-A8DD-899F7235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61" y="421942"/>
            <a:ext cx="2345861" cy="4663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936CCB-F5F2-DB45-89DA-0C81031DA35D}"/>
              </a:ext>
            </a:extLst>
          </p:cNvPr>
          <p:cNvSpPr txBox="1"/>
          <p:nvPr/>
        </p:nvSpPr>
        <p:spPr>
          <a:xfrm>
            <a:off x="1541561" y="1083699"/>
            <a:ext cx="146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Octobre 2019</a:t>
            </a:r>
          </a:p>
        </p:txBody>
      </p:sp>
    </p:spTree>
    <p:extLst>
      <p:ext uri="{BB962C8B-B14F-4D97-AF65-F5344CB8AC3E}">
        <p14:creationId xmlns:p14="http://schemas.microsoft.com/office/powerpoint/2010/main" val="218626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79F59B-950C-2F4F-A2A7-D5DD9FD528C9}"/>
              </a:ext>
            </a:extLst>
          </p:cNvPr>
          <p:cNvSpPr/>
          <p:nvPr/>
        </p:nvSpPr>
        <p:spPr>
          <a:xfrm>
            <a:off x="4012898" y="3048744"/>
            <a:ext cx="5021373" cy="20261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8CB87F-F266-E94D-B6D2-6D772974E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Immersive Learning </a:t>
            </a:r>
            <a:r>
              <a:rPr lang="fr-FR" dirty="0" err="1"/>
              <a:t>Lab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418D2C5-9848-4D43-9CC8-DBF7F523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200151"/>
            <a:ext cx="8229600" cy="3394472"/>
          </a:xfrm>
        </p:spPr>
        <p:txBody>
          <a:bodyPr>
            <a:normAutofit/>
          </a:bodyPr>
          <a:lstStyle/>
          <a:p>
            <a:r>
              <a:rPr lang="fr-FR" dirty="0"/>
              <a:t>Pôle de compétences :</a:t>
            </a:r>
          </a:p>
          <a:p>
            <a:pPr lvl="1"/>
            <a:r>
              <a:rPr lang="fr-FR" dirty="0"/>
              <a:t>accélérateur de veille</a:t>
            </a:r>
          </a:p>
          <a:p>
            <a:pPr lvl="1"/>
            <a:r>
              <a:rPr lang="fr-FR" dirty="0"/>
              <a:t>incubateur de projets</a:t>
            </a:r>
          </a:p>
          <a:p>
            <a:pPr lvl="1"/>
            <a:r>
              <a:rPr lang="fr-FR" dirty="0"/>
              <a:t>créateur de filière</a:t>
            </a:r>
          </a:p>
          <a:p>
            <a:pPr lvl="1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DF4921D-664E-E248-93F2-EACA0ED07EB8}"/>
              </a:ext>
            </a:extLst>
          </p:cNvPr>
          <p:cNvSpPr txBox="1">
            <a:spLocks/>
          </p:cNvSpPr>
          <p:nvPr/>
        </p:nvSpPr>
        <p:spPr>
          <a:xfrm>
            <a:off x="270380" y="3533066"/>
            <a:ext cx="3703320" cy="1219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www.i2L.fr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2" descr="Résultat de recherche d'images pour &quot;logo orange$&quot;">
            <a:extLst>
              <a:ext uri="{FF2B5EF4-FFF2-40B4-BE49-F238E27FC236}">
                <a16:creationId xmlns:a16="http://schemas.microsoft.com/office/drawing/2014/main" id="{0EF554C0-F676-DA47-9C3A-C5158A586CB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57" y="3788945"/>
            <a:ext cx="1126156" cy="11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B4EE6E-1151-D34B-BA85-2B55668BDA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65" y="3770671"/>
            <a:ext cx="954024" cy="11405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B3ED3C-D2B9-4349-8862-604B0D8022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95" y="3101990"/>
            <a:ext cx="2674519" cy="6897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EF5C1A-D495-D642-8260-E6C6098909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88" y="4340965"/>
            <a:ext cx="2224684" cy="7267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516110-A249-294B-B37E-04F7A611FF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9613" y="1289824"/>
            <a:ext cx="2845164" cy="11672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7C28B2-B023-824B-A602-517343CE2C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7072" b="14722"/>
          <a:stretch/>
        </p:blipFill>
        <p:spPr>
          <a:xfrm>
            <a:off x="6688787" y="3446862"/>
            <a:ext cx="870778" cy="8438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C8C2118-5F34-E94B-95DD-0FBAD67471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0163" y="3375036"/>
            <a:ext cx="1389273" cy="9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3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Guérir des phobies</a:t>
            </a:r>
          </a:p>
        </p:txBody>
      </p:sp>
      <p:pic>
        <p:nvPicPr>
          <p:cNvPr id="4" name="Image 3" descr="2017-02-24 15.30.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1"/>
          <a:stretch/>
        </p:blipFill>
        <p:spPr>
          <a:xfrm>
            <a:off x="689097" y="1063229"/>
            <a:ext cx="3135654" cy="3754448"/>
          </a:xfrm>
          <a:prstGeom prst="rect">
            <a:avLst/>
          </a:prstGeom>
        </p:spPr>
      </p:pic>
      <p:pic>
        <p:nvPicPr>
          <p:cNvPr id="5" name="Image 4" descr="2017-02-25 12.37.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16" y="1319751"/>
            <a:ext cx="3964999" cy="29737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F7C547-7A20-A342-AC01-D3A3DEF622A4}"/>
              </a:ext>
            </a:extLst>
          </p:cNvPr>
          <p:cNvSpPr txBox="1"/>
          <p:nvPr/>
        </p:nvSpPr>
        <p:spPr>
          <a:xfrm>
            <a:off x="3824751" y="4426911"/>
            <a:ext cx="1164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FFFFFF"/>
                </a:solidFill>
              </a:rPr>
              <a:t>Crédits photos : TK</a:t>
            </a:r>
          </a:p>
        </p:txBody>
      </p:sp>
    </p:spTree>
    <p:extLst>
      <p:ext uri="{BB962C8B-B14F-4D97-AF65-F5344CB8AC3E}">
        <p14:creationId xmlns:p14="http://schemas.microsoft.com/office/powerpoint/2010/main" val="2617120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14333</TotalTime>
  <Words>141</Words>
  <Application>Microsoft Office PowerPoint</Application>
  <PresentationFormat>Affichage à l'écran (16:9)</PresentationFormat>
  <Paragraphs>45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Thème Office</vt:lpstr>
      <vt:lpstr>Présentation PowerPoint</vt:lpstr>
      <vt:lpstr>Remerciements</vt:lpstr>
      <vt:lpstr>Présentation PowerPoint</vt:lpstr>
      <vt:lpstr>Présentation PowerPoint</vt:lpstr>
      <vt:lpstr>L’espace numérique du Cnam</vt:lpstr>
      <vt:lpstr>La direction nationale des usages du numérique</vt:lpstr>
      <vt:lpstr>Présentation PowerPoint</vt:lpstr>
      <vt:lpstr>Immersive Learning Lab</vt:lpstr>
      <vt:lpstr>Guérir des phobies</vt:lpstr>
      <vt:lpstr>TP VIRTUEL :  transfert de gaz dans une cuve agitée</vt:lpstr>
      <vt:lpstr>Présentation PowerPoint</vt:lpstr>
    </vt:vector>
  </TitlesOfParts>
  <Manager/>
  <Company>Paris Descartes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Formons à demain</dc:title>
  <dc:subject/>
  <dc:creator>Thierry Koscielniak</dc:creator>
  <cp:keywords/>
  <dc:description/>
  <cp:lastModifiedBy>utilisateur amphi C</cp:lastModifiedBy>
  <cp:revision>427</cp:revision>
  <dcterms:created xsi:type="dcterms:W3CDTF">2015-06-24T17:42:44Z</dcterms:created>
  <dcterms:modified xsi:type="dcterms:W3CDTF">2020-02-05T07:57:31Z</dcterms:modified>
  <cp:category/>
</cp:coreProperties>
</file>